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6BE5A9-EB51-48B6-B09D-231ABFCD1756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edutopia.org/james-gee-games-learning-video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topia.org/digital-generation-profile-cameron-vide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895600"/>
          </a:xfrm>
        </p:spPr>
        <p:txBody>
          <a:bodyPr/>
          <a:lstStyle/>
          <a:p>
            <a:r>
              <a:rPr lang="en-US" dirty="0" smtClean="0"/>
              <a:t>Reaching Today’s Learners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419600"/>
            <a:ext cx="7854696" cy="1676400"/>
          </a:xfrm>
        </p:spPr>
        <p:txBody>
          <a:bodyPr/>
          <a:lstStyle/>
          <a:p>
            <a:r>
              <a:rPr lang="en-US" dirty="0" smtClean="0"/>
              <a:t>Primary Literacy Project Module 5</a:t>
            </a:r>
          </a:p>
          <a:p>
            <a:r>
              <a:rPr lang="en-US" dirty="0" smtClean="0"/>
              <a:t>February 18, 2010</a:t>
            </a:r>
          </a:p>
          <a:p>
            <a:r>
              <a:rPr lang="en-US" dirty="0" smtClean="0"/>
              <a:t>Toni Wilson</a:t>
            </a:r>
            <a:endParaRPr lang="en-US" dirty="0"/>
          </a:p>
        </p:txBody>
      </p:sp>
      <p:pic>
        <p:nvPicPr>
          <p:cNvPr id="4" name="Picture 3" descr="girl on compu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762000"/>
            <a:ext cx="3168650" cy="247309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Games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Friend or Foe?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James Paul Glee – </a:t>
            </a:r>
            <a:r>
              <a:rPr lang="en-US" dirty="0" err="1" smtClean="0"/>
              <a:t>Edutopia</a:t>
            </a:r>
            <a:r>
              <a:rPr lang="en-US" dirty="0" smtClean="0"/>
              <a:t> video   </a:t>
            </a:r>
          </a:p>
          <a:p>
            <a:pPr lvl="1"/>
            <a:r>
              <a:rPr lang="en-US" dirty="0" smtClean="0">
                <a:hlinkClick r:id="rId2"/>
              </a:rPr>
              <a:t>Big Thinkers: James Paul Gee on Grading with Games | </a:t>
            </a:r>
            <a:r>
              <a:rPr lang="en-US" dirty="0" err="1" smtClean="0">
                <a:hlinkClick r:id="rId2"/>
              </a:rPr>
              <a:t>Edutopia</a:t>
            </a:r>
            <a:endParaRPr lang="en-US" dirty="0"/>
          </a:p>
        </p:txBody>
      </p:sp>
      <p:pic>
        <p:nvPicPr>
          <p:cNvPr id="4" name="Picture 3" descr="video gam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2514600"/>
            <a:ext cx="3810000" cy="29908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572000"/>
            <a:ext cx="8001000" cy="1752600"/>
          </a:xfrm>
        </p:spPr>
        <p:txBody>
          <a:bodyPr/>
          <a:lstStyle/>
          <a:p>
            <a:r>
              <a:rPr lang="en-US" dirty="0" smtClean="0"/>
              <a:t>Resources :  Photo Story 3, tikatok.com, </a:t>
            </a:r>
            <a:r>
              <a:rPr lang="en-US" dirty="0" err="1" smtClean="0"/>
              <a:t>digitales.us</a:t>
            </a:r>
            <a:endParaRPr lang="en-US" dirty="0" smtClean="0"/>
          </a:p>
          <a:p>
            <a:pPr lvl="1"/>
            <a:r>
              <a:rPr lang="en-US" dirty="0" smtClean="0"/>
              <a:t>Oreo the Attack Bunny</a:t>
            </a:r>
          </a:p>
          <a:p>
            <a:pPr lvl="1"/>
            <a:r>
              <a:rPr lang="en-US" dirty="0" smtClean="0"/>
              <a:t>Trip to the Moon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digitalstorytel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304800"/>
            <a:ext cx="5867400" cy="347697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students!!</a:t>
            </a:r>
          </a:p>
          <a:p>
            <a:r>
              <a:rPr lang="en-US" dirty="0" smtClean="0"/>
              <a:t>Each other – digital immigrants befriend a digital native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Podcasts, blogs, teacher sharing sites, wiki sites…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Lift UP your teaching!!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 with URGENCY and PASSION…..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thank-you-mr-falk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2590800"/>
            <a:ext cx="28194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Memories….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of a memory in your schooling that had a positive impact on you or your education…..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Write</a:t>
            </a:r>
          </a:p>
          <a:p>
            <a:pPr lvl="1"/>
            <a:r>
              <a:rPr lang="en-US" dirty="0" smtClean="0"/>
              <a:t>Group Share</a:t>
            </a:r>
          </a:p>
          <a:p>
            <a:pPr lvl="1"/>
            <a:r>
              <a:rPr lang="en-US" dirty="0" smtClean="0"/>
              <a:t>Patterns?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learn best?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minute reflection</a:t>
            </a:r>
          </a:p>
          <a:p>
            <a:r>
              <a:rPr lang="en-US" dirty="0" smtClean="0"/>
              <a:t>Partner share</a:t>
            </a:r>
          </a:p>
          <a:p>
            <a:endParaRPr lang="en-US" dirty="0" smtClean="0"/>
          </a:p>
          <a:p>
            <a:r>
              <a:rPr lang="en-US" dirty="0" smtClean="0"/>
              <a:t>Whole group share…..</a:t>
            </a:r>
          </a:p>
          <a:p>
            <a:pPr lvl="1"/>
            <a:r>
              <a:rPr lang="en-US" dirty="0" smtClean="0"/>
              <a:t>Differences?</a:t>
            </a:r>
          </a:p>
          <a:p>
            <a:pPr lvl="2"/>
            <a:r>
              <a:rPr lang="en-US" dirty="0" smtClean="0"/>
              <a:t>Generations?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en-US" dirty="0" smtClean="0"/>
              <a:t>What is student engagement?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en-US" dirty="0" smtClean="0"/>
              <a:t>How do you know when students are engaged?</a:t>
            </a:r>
          </a:p>
          <a:p>
            <a:r>
              <a:rPr lang="en-US" dirty="0" smtClean="0"/>
              <a:t>What do you do when they aren’t engaged?</a:t>
            </a:r>
          </a:p>
          <a:p>
            <a:r>
              <a:rPr lang="en-US" dirty="0" smtClean="0"/>
              <a:t>Does it matter?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tudents working in group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 flipV="1">
            <a:off x="2209800" y="3276600"/>
            <a:ext cx="4724400" cy="3149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 to engagement</a:t>
            </a:r>
          </a:p>
          <a:p>
            <a:r>
              <a:rPr lang="en-US" dirty="0" smtClean="0"/>
              <a:t>Link to interests</a:t>
            </a:r>
          </a:p>
          <a:p>
            <a:r>
              <a:rPr lang="en-US" dirty="0" smtClean="0"/>
              <a:t>How can we motivate students?</a:t>
            </a:r>
          </a:p>
          <a:p>
            <a:pPr lvl="1"/>
            <a:r>
              <a:rPr lang="en-US" dirty="0" smtClean="0"/>
              <a:t>brainstorm</a:t>
            </a:r>
            <a:endParaRPr lang="en-US" dirty="0"/>
          </a:p>
        </p:txBody>
      </p:sp>
      <p:pic>
        <p:nvPicPr>
          <p:cNvPr id="4" name="Picture 3" descr="excited studen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3581400"/>
            <a:ext cx="4384952" cy="29260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Engagement Strategies for Student Success…. 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153400" cy="4191000"/>
          </a:xfrm>
        </p:spPr>
        <p:txBody>
          <a:bodyPr/>
          <a:lstStyle/>
          <a:p>
            <a:r>
              <a:rPr lang="en-US" dirty="0" err="1" smtClean="0"/>
              <a:t>Kinsella</a:t>
            </a:r>
            <a:r>
              <a:rPr lang="en-US" dirty="0" smtClean="0"/>
              <a:t> ideas – quick strategies or response techniques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kate kinsel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124200"/>
            <a:ext cx="2895600" cy="32044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deeper….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67200"/>
          </a:xfrm>
        </p:spPr>
        <p:txBody>
          <a:bodyPr/>
          <a:lstStyle/>
          <a:p>
            <a:r>
              <a:rPr lang="en-US" dirty="0" smtClean="0"/>
              <a:t>Inquiry vs. Coverage</a:t>
            </a:r>
          </a:p>
          <a:p>
            <a:r>
              <a:rPr lang="en-US" dirty="0" smtClean="0"/>
              <a:t>Integrated Learning</a:t>
            </a:r>
          </a:p>
          <a:p>
            <a:pPr lvl="1"/>
            <a:r>
              <a:rPr lang="en-US" dirty="0" smtClean="0"/>
              <a:t>Memorizing bits vs. context in a meaningful way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3" descr="br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3657600"/>
            <a:ext cx="4203700" cy="279969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Skills….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r>
              <a:rPr lang="en-US" dirty="0" smtClean="0"/>
              <a:t>What do students need for life???</a:t>
            </a:r>
            <a:endParaRPr lang="en-US" dirty="0"/>
          </a:p>
        </p:txBody>
      </p:sp>
      <p:pic>
        <p:nvPicPr>
          <p:cNvPr id="6146" name="Picture 2" descr="http://www.ictlic.eq.edu.au/podcasts/wp-content/fu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200400"/>
            <a:ext cx="42672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importantly….who are our students?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14600"/>
            <a:ext cx="8077200" cy="3810000"/>
          </a:xfrm>
        </p:spPr>
        <p:txBody>
          <a:bodyPr>
            <a:normAutofit/>
          </a:bodyPr>
          <a:lstStyle/>
          <a:p>
            <a:r>
              <a:rPr lang="en-US" dirty="0" smtClean="0"/>
              <a:t>Cameron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Digital Youth Portrait: Cameron | </a:t>
            </a:r>
            <a:r>
              <a:rPr lang="en-US" dirty="0" err="1" smtClean="0">
                <a:hlinkClick r:id="rId2"/>
              </a:rPr>
              <a:t>Edutopia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237</Words>
  <Application>Microsoft Office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Reaching Today’s Learners</vt:lpstr>
      <vt:lpstr>Memories…. </vt:lpstr>
      <vt:lpstr>How do you learn best? </vt:lpstr>
      <vt:lpstr>What is student engagement? </vt:lpstr>
      <vt:lpstr>Motivation </vt:lpstr>
      <vt:lpstr>Engagement Strategies for Student Success….   </vt:lpstr>
      <vt:lpstr>Let’s look deeper…. </vt:lpstr>
      <vt:lpstr>21st Century Skills…. </vt:lpstr>
      <vt:lpstr>More importantly….who are our students?</vt:lpstr>
      <vt:lpstr>Video Games </vt:lpstr>
      <vt:lpstr> </vt:lpstr>
      <vt:lpstr>Resources? </vt:lpstr>
      <vt:lpstr>Lift UP your teaching!!</vt:lpstr>
    </vt:vector>
  </TitlesOfParts>
  <Company>Irvine Unified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Reaching Today’s Learners</dc:title>
  <dc:creator>User</dc:creator>
  <cp:lastModifiedBy>User</cp:lastModifiedBy>
  <cp:revision>11</cp:revision>
  <dcterms:created xsi:type="dcterms:W3CDTF">2010-02-18T20:58:19Z</dcterms:created>
  <dcterms:modified xsi:type="dcterms:W3CDTF">2010-02-23T19:29:32Z</dcterms:modified>
</cp:coreProperties>
</file>